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hrubajyoti" initials="D" lastIdx="1" clrIdx="0">
    <p:extLst>
      <p:ext uri="{19B8F6BF-5375-455C-9EA6-DF929625EA0E}">
        <p15:presenceInfo xmlns:p15="http://schemas.microsoft.com/office/powerpoint/2012/main" userId="0300c6e4571926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80985-E8EF-4EEC-B19B-69658D763B15}" type="datetimeFigureOut">
              <a:rPr lang="en-IN" smtClean="0"/>
              <a:t>28-10-2021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705B8-80F3-44C1-BB31-6709EB74E4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60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2B94-48AA-48BA-A524-34D55F9CDF72}" type="datetime1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8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24C8-D0C8-4EAB-9687-7AAFF682B088}" type="datetime1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9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5DBB7-B5D4-4C7A-89A2-2ED1DF00EF06}" type="datetime1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4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5B3-AEDC-4192-9ACC-A922C3391E14}" type="datetime1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5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7EA8-7471-491E-A5EA-21396AD5B729}" type="datetime1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0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2A3C-9B0C-4B6E-9F6D-B9101DC824CD}" type="datetime1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7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ABD4-6B96-4995-897D-528E38AA59AB}" type="datetime1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6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CCBAF-7A19-4B27-B938-3B7A744CCE04}" type="datetime1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710F6-1768-493F-9261-A8B7F6C4983B}" type="datetime1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4BA9-F4B5-4993-B1CD-3211B2A687F3}" type="datetime1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4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EE3-98CD-4108-A00F-544A293DF74C}" type="datetime1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2463-3A21-4045-9655-3508D9D19DA0}" type="datetime1">
              <a:rPr lang="en-US" smtClean="0"/>
              <a:t>10/28/2021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to Ajanta Chakrabarti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1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CB94BA-B8C1-49EF-98AF-4FB7FBD640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-157143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0D2FA-B267-4A79-AE75-B2C2B7F37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</a:b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IN" sz="9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60DD9B-494F-4E64-A61A-BA8EEA1D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3200" b="1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3200" b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32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পঞ্চম</a:t>
            </a:r>
            <a:r>
              <a:rPr lang="en-US" sz="3200" b="1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32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endParaRPr lang="en-IN" sz="3200" dirty="0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4EFB-8FE0-44A4-8F4C-677D10326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2131328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005B65-D4A6-40FD-9B6D-86276A179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19" y="920058"/>
            <a:ext cx="10610661" cy="20460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AEB904-60BA-4559-94DA-1061AB8835F2}"/>
              </a:ext>
            </a:extLst>
          </p:cNvPr>
          <p:cNvSpPr txBox="1"/>
          <p:nvPr/>
        </p:nvSpPr>
        <p:spPr>
          <a:xfrm>
            <a:off x="362044" y="4000500"/>
            <a:ext cx="106106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r">
              <a:buFontTx/>
              <a:buChar char="-"/>
            </a:pP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ধ্বনিবাদী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আলংকারিক</a:t>
            </a:r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যাঁরা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দেহ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বাচ্যার্থ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উৎসাহী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নন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দেহকে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অতিক্রম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আত্মার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সন্ধান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করেন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r>
              <a:rPr lang="en-IN" sz="36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571500" indent="-571500">
              <a:buFontTx/>
              <a:buChar char="-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C3E16F-52ED-4FFC-8E39-CCC6E8B1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71462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896B2B-2873-43BF-93C9-BBA50973F7D6}"/>
              </a:ext>
            </a:extLst>
          </p:cNvPr>
          <p:cNvSpPr txBox="1"/>
          <p:nvPr/>
        </p:nvSpPr>
        <p:spPr>
          <a:xfrm>
            <a:off x="445294" y="1914526"/>
            <a:ext cx="113014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আত্মা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যাঁরা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শুরু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করেছিলেন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তাঁরাই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আত্মা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শেষ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করলেন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534585-2D78-4103-86BD-897CD3B58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826386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ECEEFD-65BF-4156-8299-F209A3C51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1F3251-89B6-4ABA-96A4-A816A5BC556D}"/>
              </a:ext>
            </a:extLst>
          </p:cNvPr>
          <p:cNvSpPr txBox="1"/>
          <p:nvPr/>
        </p:nvSpPr>
        <p:spPr>
          <a:xfrm>
            <a:off x="3777912" y="386767"/>
            <a:ext cx="3874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400" dirty="0" err="1">
                <a:solidFill>
                  <a:schemeClr val="accent2">
                    <a:lumMod val="50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4400" dirty="0">
                <a:solidFill>
                  <a:schemeClr val="accent2">
                    <a:lumMod val="50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chemeClr val="accent2">
                    <a:lumMod val="50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শ্রেণীবিভাগ</a:t>
            </a:r>
            <a:endParaRPr lang="en-IN" sz="4400" dirty="0">
              <a:solidFill>
                <a:schemeClr val="accent2">
                  <a:lumMod val="50000"/>
                </a:schemeClr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E3F9C-7A63-4AD9-AC78-6A92022E7C93}"/>
              </a:ext>
            </a:extLst>
          </p:cNvPr>
          <p:cNvSpPr txBox="1"/>
          <p:nvPr/>
        </p:nvSpPr>
        <p:spPr>
          <a:xfrm>
            <a:off x="6601325" y="2143839"/>
            <a:ext cx="3332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বিবক্ষিতান্যপর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বাচ্যধ্বনি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63AF2-51FC-4485-805C-F2979278E0B0}"/>
              </a:ext>
            </a:extLst>
          </p:cNvPr>
          <p:cNvSpPr txBox="1"/>
          <p:nvPr/>
        </p:nvSpPr>
        <p:spPr>
          <a:xfrm>
            <a:off x="1122944" y="2058623"/>
            <a:ext cx="3332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অ-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বিবক্ষিত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বাচ্যধ্বনি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671DFB-5CC5-42F6-A960-77CF84B230D9}"/>
              </a:ext>
            </a:extLst>
          </p:cNvPr>
          <p:cNvSpPr txBox="1"/>
          <p:nvPr/>
        </p:nvSpPr>
        <p:spPr>
          <a:xfrm>
            <a:off x="2991853" y="2973023"/>
            <a:ext cx="2093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অত্যন্ত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তিরস্কৃত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C5D853-8CBD-4BB6-8B77-022C64C59AB3}"/>
              </a:ext>
            </a:extLst>
          </p:cNvPr>
          <p:cNvSpPr txBox="1"/>
          <p:nvPr/>
        </p:nvSpPr>
        <p:spPr>
          <a:xfrm>
            <a:off x="280739" y="2961038"/>
            <a:ext cx="2310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অর্থান্তর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সংক্রমিত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939110-89B5-4DC2-8579-221A3540784D}"/>
              </a:ext>
            </a:extLst>
          </p:cNvPr>
          <p:cNvSpPr txBox="1"/>
          <p:nvPr/>
        </p:nvSpPr>
        <p:spPr>
          <a:xfrm>
            <a:off x="8839195" y="3887275"/>
            <a:ext cx="2412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সংলক্ষ্যক্রম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D21A75-D744-490E-9CB6-CC323B42AA06}"/>
              </a:ext>
            </a:extLst>
          </p:cNvPr>
          <p:cNvSpPr txBox="1"/>
          <p:nvPr/>
        </p:nvSpPr>
        <p:spPr>
          <a:xfrm>
            <a:off x="5143499" y="3900911"/>
            <a:ext cx="2658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অসংলক্ষ্যক্রম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0BF8FA-3987-4539-BAED-0F17B7A6D762}"/>
              </a:ext>
            </a:extLst>
          </p:cNvPr>
          <p:cNvSpPr txBox="1"/>
          <p:nvPr/>
        </p:nvSpPr>
        <p:spPr>
          <a:xfrm>
            <a:off x="6689555" y="4902811"/>
            <a:ext cx="1327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রসধ্বনি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A7B666-EC83-467C-BE40-2CB16C9EA1DB}"/>
              </a:ext>
            </a:extLst>
          </p:cNvPr>
          <p:cNvSpPr txBox="1"/>
          <p:nvPr/>
        </p:nvSpPr>
        <p:spPr>
          <a:xfrm>
            <a:off x="5029194" y="4906827"/>
            <a:ext cx="1223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ভাবধ্বনি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8BE01D-5C6F-4F12-8484-B3CF3D8CE44D}"/>
              </a:ext>
            </a:extLst>
          </p:cNvPr>
          <p:cNvSpPr txBox="1"/>
          <p:nvPr/>
        </p:nvSpPr>
        <p:spPr>
          <a:xfrm>
            <a:off x="10045363" y="4789911"/>
            <a:ext cx="1830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অলংকারধ্বনি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7E8700-D2F8-4F4B-8B2D-F5AEC0607C23}"/>
              </a:ext>
            </a:extLst>
          </p:cNvPr>
          <p:cNvSpPr txBox="1"/>
          <p:nvPr/>
        </p:nvSpPr>
        <p:spPr>
          <a:xfrm>
            <a:off x="8454185" y="4789912"/>
            <a:ext cx="1323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বস্তুধ্বনি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90B4BE-0ABA-40BB-9F7F-3E15600AAB27}"/>
              </a:ext>
            </a:extLst>
          </p:cNvPr>
          <p:cNvSpPr txBox="1"/>
          <p:nvPr/>
        </p:nvSpPr>
        <p:spPr>
          <a:xfrm>
            <a:off x="5244758" y="1187797"/>
            <a:ext cx="1007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0D154AF-18E4-4E5E-8519-9921E2B589C8}"/>
              </a:ext>
            </a:extLst>
          </p:cNvPr>
          <p:cNvCxnSpPr>
            <a:cxnSpLocks/>
          </p:cNvCxnSpPr>
          <p:nvPr/>
        </p:nvCxnSpPr>
        <p:spPr>
          <a:xfrm>
            <a:off x="5666874" y="1816768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2BECC6F-3100-42C2-8A0F-CC7703BAAEE8}"/>
              </a:ext>
            </a:extLst>
          </p:cNvPr>
          <p:cNvCxnSpPr/>
          <p:nvPr/>
        </p:nvCxnSpPr>
        <p:spPr>
          <a:xfrm>
            <a:off x="2859505" y="2532098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265091F-F688-4930-BF3C-9CE3568CECFF}"/>
              </a:ext>
            </a:extLst>
          </p:cNvPr>
          <p:cNvCxnSpPr>
            <a:cxnSpLocks/>
          </p:cNvCxnSpPr>
          <p:nvPr/>
        </p:nvCxnSpPr>
        <p:spPr>
          <a:xfrm>
            <a:off x="8305800" y="2668223"/>
            <a:ext cx="8022" cy="676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E4996AF-C6BD-407F-9895-3BE425ACC1D0}"/>
              </a:ext>
            </a:extLst>
          </p:cNvPr>
          <p:cNvCxnSpPr>
            <a:cxnSpLocks/>
          </p:cNvCxnSpPr>
          <p:nvPr/>
        </p:nvCxnSpPr>
        <p:spPr>
          <a:xfrm>
            <a:off x="2991853" y="1983028"/>
            <a:ext cx="0" cy="281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8D55296-BA06-47C7-9BC1-4307BE88926F}"/>
              </a:ext>
            </a:extLst>
          </p:cNvPr>
          <p:cNvCxnSpPr>
            <a:cxnSpLocks/>
          </p:cNvCxnSpPr>
          <p:nvPr/>
        </p:nvCxnSpPr>
        <p:spPr>
          <a:xfrm>
            <a:off x="8305800" y="2022911"/>
            <a:ext cx="8022" cy="27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F62129D-9112-4E4A-B393-F90A2390F78D}"/>
              </a:ext>
            </a:extLst>
          </p:cNvPr>
          <p:cNvCxnSpPr/>
          <p:nvPr/>
        </p:nvCxnSpPr>
        <p:spPr>
          <a:xfrm>
            <a:off x="3793954" y="2883568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B784F8A-5933-4D74-8727-ED3EA37D5704}"/>
              </a:ext>
            </a:extLst>
          </p:cNvPr>
          <p:cNvCxnSpPr/>
          <p:nvPr/>
        </p:nvCxnSpPr>
        <p:spPr>
          <a:xfrm>
            <a:off x="1447802" y="2883567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734CB0-733E-4934-BC41-28A11DD6B25F}"/>
              </a:ext>
            </a:extLst>
          </p:cNvPr>
          <p:cNvCxnSpPr>
            <a:cxnSpLocks/>
          </p:cNvCxnSpPr>
          <p:nvPr/>
        </p:nvCxnSpPr>
        <p:spPr>
          <a:xfrm>
            <a:off x="6252407" y="3395743"/>
            <a:ext cx="0" cy="61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4EC687-7A17-42E6-B7F1-2FE4400A5BE5}"/>
              </a:ext>
            </a:extLst>
          </p:cNvPr>
          <p:cNvCxnSpPr>
            <a:cxnSpLocks/>
          </p:cNvCxnSpPr>
          <p:nvPr/>
        </p:nvCxnSpPr>
        <p:spPr>
          <a:xfrm>
            <a:off x="9777668" y="3367635"/>
            <a:ext cx="0" cy="640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4155EC2-7A61-4B79-9A3F-5CCAE0A3AC16}"/>
              </a:ext>
            </a:extLst>
          </p:cNvPr>
          <p:cNvCxnSpPr/>
          <p:nvPr/>
        </p:nvCxnSpPr>
        <p:spPr>
          <a:xfrm>
            <a:off x="6468979" y="4385422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8D2CE02-7478-4F2C-B665-29C27D99049E}"/>
              </a:ext>
            </a:extLst>
          </p:cNvPr>
          <p:cNvCxnSpPr/>
          <p:nvPr/>
        </p:nvCxnSpPr>
        <p:spPr>
          <a:xfrm>
            <a:off x="9934075" y="4385421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0CB5F57-FE76-45FF-A361-A9B733755C91}"/>
              </a:ext>
            </a:extLst>
          </p:cNvPr>
          <p:cNvCxnSpPr/>
          <p:nvPr/>
        </p:nvCxnSpPr>
        <p:spPr>
          <a:xfrm>
            <a:off x="5638791" y="4719514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8B51C6-5E22-42FF-97BB-8D782A29995C}"/>
              </a:ext>
            </a:extLst>
          </p:cNvPr>
          <p:cNvCxnSpPr/>
          <p:nvPr/>
        </p:nvCxnSpPr>
        <p:spPr>
          <a:xfrm>
            <a:off x="7263064" y="4719515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9E433B-440C-4BDD-A663-A9349D217C7C}"/>
              </a:ext>
            </a:extLst>
          </p:cNvPr>
          <p:cNvCxnSpPr/>
          <p:nvPr/>
        </p:nvCxnSpPr>
        <p:spPr>
          <a:xfrm>
            <a:off x="9127957" y="4660956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3C42DE-2687-4EBA-85AC-F8C5F1C97446}"/>
              </a:ext>
            </a:extLst>
          </p:cNvPr>
          <p:cNvCxnSpPr/>
          <p:nvPr/>
        </p:nvCxnSpPr>
        <p:spPr>
          <a:xfrm>
            <a:off x="10752222" y="4660955"/>
            <a:ext cx="0" cy="241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0827A8B-28E4-4C09-839A-7019AAD53CBA}"/>
              </a:ext>
            </a:extLst>
          </p:cNvPr>
          <p:cNvCxnSpPr>
            <a:cxnSpLocks/>
          </p:cNvCxnSpPr>
          <p:nvPr/>
        </p:nvCxnSpPr>
        <p:spPr>
          <a:xfrm>
            <a:off x="2979822" y="2006831"/>
            <a:ext cx="5334000" cy="398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688517A-BB0A-426D-B2AF-E30965331A2C}"/>
              </a:ext>
            </a:extLst>
          </p:cNvPr>
          <p:cNvCxnSpPr>
            <a:cxnSpLocks/>
          </p:cNvCxnSpPr>
          <p:nvPr/>
        </p:nvCxnSpPr>
        <p:spPr>
          <a:xfrm>
            <a:off x="1447802" y="2896406"/>
            <a:ext cx="2330110" cy="9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6C3D840-60C1-4AA9-802B-F47A112117EA}"/>
              </a:ext>
            </a:extLst>
          </p:cNvPr>
          <p:cNvCxnSpPr>
            <a:cxnSpLocks/>
          </p:cNvCxnSpPr>
          <p:nvPr/>
        </p:nvCxnSpPr>
        <p:spPr>
          <a:xfrm flipV="1">
            <a:off x="6252407" y="3367635"/>
            <a:ext cx="3525261" cy="28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038F867-BFB3-4748-B6AD-23B3ED4D1CBB}"/>
              </a:ext>
            </a:extLst>
          </p:cNvPr>
          <p:cNvCxnSpPr>
            <a:cxnSpLocks/>
          </p:cNvCxnSpPr>
          <p:nvPr/>
        </p:nvCxnSpPr>
        <p:spPr>
          <a:xfrm>
            <a:off x="9123947" y="4656089"/>
            <a:ext cx="1648327" cy="4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5FE37A4-09B9-4EEC-8179-E72581D59EAA}"/>
              </a:ext>
            </a:extLst>
          </p:cNvPr>
          <p:cNvCxnSpPr>
            <a:cxnSpLocks/>
          </p:cNvCxnSpPr>
          <p:nvPr/>
        </p:nvCxnSpPr>
        <p:spPr>
          <a:xfrm>
            <a:off x="5626770" y="4726720"/>
            <a:ext cx="1668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16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FC35C6-9927-4CC0-BDF4-7B011E0E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44FFF6-52F5-4868-A074-89C1DE3FD77F}"/>
              </a:ext>
            </a:extLst>
          </p:cNvPr>
          <p:cNvSpPr txBox="1"/>
          <p:nvPr/>
        </p:nvSpPr>
        <p:spPr>
          <a:xfrm>
            <a:off x="2827420" y="493294"/>
            <a:ext cx="8337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ধ্বনিবাদীদের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শ্রেণীবিভাগ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63A14-FC66-4CC6-93D5-0BD0E84BE540}"/>
              </a:ext>
            </a:extLst>
          </p:cNvPr>
          <p:cNvSpPr txBox="1"/>
          <p:nvPr/>
        </p:nvSpPr>
        <p:spPr>
          <a:xfrm>
            <a:off x="6862011" y="2013283"/>
            <a:ext cx="3196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গুণীভূত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ব্যঙ্গকাব্য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85AA40-183B-49B9-BF17-33E3CB640EE6}"/>
              </a:ext>
            </a:extLst>
          </p:cNvPr>
          <p:cNvSpPr txBox="1"/>
          <p:nvPr/>
        </p:nvSpPr>
        <p:spPr>
          <a:xfrm>
            <a:off x="2133600" y="2013284"/>
            <a:ext cx="1704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ব্যঙ্গকাব্য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755D42-F3C1-4AB4-ACD7-AB978C1B3FE4}"/>
              </a:ext>
            </a:extLst>
          </p:cNvPr>
          <p:cNvSpPr txBox="1"/>
          <p:nvPr/>
        </p:nvSpPr>
        <p:spPr>
          <a:xfrm>
            <a:off x="385011" y="4367463"/>
            <a:ext cx="11333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চিত্রঃ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শ্রেণীর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বাইরে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চিত্র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B3E2B4-6990-41B6-883B-2264968ECA13}"/>
              </a:ext>
            </a:extLst>
          </p:cNvPr>
          <p:cNvCxnSpPr>
            <a:cxnSpLocks/>
          </p:cNvCxnSpPr>
          <p:nvPr/>
        </p:nvCxnSpPr>
        <p:spPr>
          <a:xfrm>
            <a:off x="5329989" y="1262735"/>
            <a:ext cx="0" cy="429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DD9707-2CCC-431B-9753-F437D11BA0E1}"/>
              </a:ext>
            </a:extLst>
          </p:cNvPr>
          <p:cNvCxnSpPr>
            <a:cxnSpLocks/>
          </p:cNvCxnSpPr>
          <p:nvPr/>
        </p:nvCxnSpPr>
        <p:spPr>
          <a:xfrm>
            <a:off x="2985837" y="1692299"/>
            <a:ext cx="0" cy="485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2A2E28-FF02-4B4D-B540-9E03E7E6B5CE}"/>
              </a:ext>
            </a:extLst>
          </p:cNvPr>
          <p:cNvCxnSpPr>
            <a:cxnSpLocks/>
          </p:cNvCxnSpPr>
          <p:nvPr/>
        </p:nvCxnSpPr>
        <p:spPr>
          <a:xfrm>
            <a:off x="8293767" y="1692299"/>
            <a:ext cx="0" cy="485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8AEFEB-AE5D-4F31-84E6-C8D1E6947231}"/>
              </a:ext>
            </a:extLst>
          </p:cNvPr>
          <p:cNvCxnSpPr>
            <a:cxnSpLocks/>
          </p:cNvCxnSpPr>
          <p:nvPr/>
        </p:nvCxnSpPr>
        <p:spPr>
          <a:xfrm flipH="1">
            <a:off x="2985837" y="1692299"/>
            <a:ext cx="53079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62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4931D6-33E6-49EE-89D8-85F796A5664D}"/>
              </a:ext>
            </a:extLst>
          </p:cNvPr>
          <p:cNvSpPr txBox="1"/>
          <p:nvPr/>
        </p:nvSpPr>
        <p:spPr>
          <a:xfrm>
            <a:off x="1657350" y="1071562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u="sng" dirty="0">
                <a:latin typeface="Arial" panose="020B0604020202020204" pitchFamily="34" charset="0"/>
                <a:cs typeface="Arial" panose="020B0604020202020204" pitchFamily="34" charset="0"/>
              </a:rPr>
              <a:t>CC 12</a:t>
            </a:r>
          </a:p>
          <a:p>
            <a:pPr algn="ctr"/>
            <a:endParaRPr lang="en-IN" sz="5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কাব্যজিজ্ঞাসা</a:t>
            </a:r>
            <a:endParaRPr lang="en-IN" sz="5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রচনা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শ্রী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অতুলচন্দ্র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গুপ্ত</a:t>
            </a:r>
            <a:endParaRPr lang="en-IN" sz="5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পাঠ্য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420040-1ECC-49DB-8F3E-5E9C88E6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52074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416296-A3F8-4643-8EDA-4284D2271797}"/>
              </a:ext>
            </a:extLst>
          </p:cNvPr>
          <p:cNvSpPr txBox="1"/>
          <p:nvPr/>
        </p:nvSpPr>
        <p:spPr>
          <a:xfrm>
            <a:off x="1166812" y="1128713"/>
            <a:ext cx="91154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আলংকারিক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বলতে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কাদের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?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অলংকারবাদ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রীতিবাদ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বিষয়বস্তুবাদ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ধ্বনিবাদ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 algn="ctr">
              <a:buFont typeface="Wingdings" panose="05000000000000000000" pitchFamily="2" charset="2"/>
              <a:buChar char="§"/>
            </a:pP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627FA-6636-4226-B415-BCBEFE67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425740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EFFD98-38A1-45C2-ABD9-C7E4E3877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968" y="171450"/>
            <a:ext cx="7629525" cy="2671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D3DAF5-9B41-437E-B495-5BA45F61C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3" y="2871788"/>
            <a:ext cx="7415213" cy="25431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18A3F9-0C32-4280-8EBD-9EBD5B67C0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4826" y="5414963"/>
            <a:ext cx="6831806" cy="1142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D344BE-9C20-4F8F-BA7E-ACDA7535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304275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74DA678-B198-4E23-B04A-E08264A39B0A}"/>
              </a:ext>
            </a:extLst>
          </p:cNvPr>
          <p:cNvSpPr txBox="1"/>
          <p:nvPr/>
        </p:nvSpPr>
        <p:spPr>
          <a:xfrm>
            <a:off x="816767" y="600928"/>
            <a:ext cx="1001315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কাব্যং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গ্রাহ্যং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অলংকারা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ৎ</a:t>
            </a:r>
          </a:p>
          <a:p>
            <a:pPr marL="571500" indent="-571500" algn="r">
              <a:buFontTx/>
              <a:buChar char="-"/>
            </a:pP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আচার্য</a:t>
            </a:r>
            <a:r>
              <a:rPr lang="en-IN" sz="4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বামন</a:t>
            </a:r>
            <a:endParaRPr lang="en-IN" sz="4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তখনই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গ্রাহ্য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যখন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তাতে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যুক্ত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থাকবে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endParaRPr lang="en-IN" sz="4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প্রতিবাদ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অব্যাপ্তি</a:t>
            </a:r>
            <a:r>
              <a:rPr lang="en-IN" sz="4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দোষ</a:t>
            </a:r>
            <a:endParaRPr lang="en-IN" sz="4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অতিব্যাপ্তি</a:t>
            </a:r>
            <a:r>
              <a:rPr lang="en-IN" sz="4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দোষ</a:t>
            </a:r>
            <a:endParaRPr lang="en-IN" sz="44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811A79-068B-468D-A4F8-2682C2B5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96969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41A89F-5804-4A82-9568-B9292F59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BBF04F-42F8-4CCB-B5DF-086C8F9F6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4148138"/>
            <a:ext cx="5362575" cy="1047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870E87-9448-46B2-8410-4328423C6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700" y="609600"/>
            <a:ext cx="4838700" cy="1066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3BC841-1D2D-4D96-B464-B25A39E210E7}"/>
              </a:ext>
            </a:extLst>
          </p:cNvPr>
          <p:cNvSpPr txBox="1"/>
          <p:nvPr/>
        </p:nvSpPr>
        <p:spPr>
          <a:xfrm>
            <a:off x="3171826" y="1662112"/>
            <a:ext cx="722947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s-IN" sz="2800" b="1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দূরাদয়শ্চক্র নিভস্য তন্বী তমাল তাল বনরাজী নীলা</a:t>
            </a:r>
            <a:br>
              <a:rPr lang="as-IN" sz="2800" b="1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2800" b="1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আভাতি বেলা লবণাম্বুরাশেঃ ধারা নিবন্ধেব কলঙ্করেখা</a:t>
            </a:r>
            <a:endParaRPr lang="en-IN" sz="2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l"/>
            <a:r>
              <a:rPr lang="en-IN" sz="2800" b="1" dirty="0">
                <a:solidFill>
                  <a:srgbClr val="222222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 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-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রঘুবংশম</a:t>
            </a:r>
            <a:endParaRPr lang="en-IN" sz="2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r"/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মহাকবি</a:t>
            </a:r>
            <a:r>
              <a:rPr lang="en-IN" sz="2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কালিদাস</a:t>
            </a:r>
            <a:endParaRPr lang="en-IN" sz="24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449A86-CAF4-411E-8C0C-CCEAD6796769}"/>
              </a:ext>
            </a:extLst>
          </p:cNvPr>
          <p:cNvSpPr txBox="1"/>
          <p:nvPr/>
        </p:nvSpPr>
        <p:spPr>
          <a:xfrm>
            <a:off x="6410325" y="5325884"/>
            <a:ext cx="4186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-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কুমারসম্ভবম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r"/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মহাকবি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কালিদাস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736188-4D6C-4568-8DC3-52484BEF2130}"/>
              </a:ext>
            </a:extLst>
          </p:cNvPr>
          <p:cNvSpPr txBox="1"/>
          <p:nvPr/>
        </p:nvSpPr>
        <p:spPr>
          <a:xfrm>
            <a:off x="300037" y="424934"/>
            <a:ext cx="301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একাধিক</a:t>
            </a:r>
            <a:r>
              <a:rPr lang="en-IN" sz="2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</a:t>
            </a:r>
            <a:r>
              <a:rPr lang="en-IN" sz="2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যুক্ত</a:t>
            </a:r>
            <a:endParaRPr lang="en-IN" sz="28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D8F58A-A977-4934-A525-1F7F9003A3CF}"/>
              </a:ext>
            </a:extLst>
          </p:cNvPr>
          <p:cNvSpPr txBox="1"/>
          <p:nvPr/>
        </p:nvSpPr>
        <p:spPr>
          <a:xfrm>
            <a:off x="681037" y="3624918"/>
            <a:ext cx="301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</a:t>
            </a:r>
            <a:r>
              <a:rPr lang="en-IN" sz="2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হীন</a:t>
            </a:r>
            <a:endParaRPr lang="en-IN" sz="28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3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0E6C62-07D7-41BB-B53E-FEB67EB2F4A5}"/>
              </a:ext>
            </a:extLst>
          </p:cNvPr>
          <p:cNvSpPr txBox="1"/>
          <p:nvPr/>
        </p:nvSpPr>
        <p:spPr>
          <a:xfrm>
            <a:off x="557213" y="871538"/>
            <a:ext cx="10429875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রীতিরাত্মা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কাব্যস্য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dirty="0"/>
              <a:t>–</a:t>
            </a:r>
          </a:p>
          <a:p>
            <a:pPr algn="r"/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-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আচার্য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বামন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Tx/>
              <a:buChar char="-"/>
            </a:pPr>
            <a:endParaRPr lang="en-IN" b="1" dirty="0"/>
          </a:p>
          <a:p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আত্মা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স্টাইল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প্রতিবাদ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নির্দোষ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অবয়বে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দিলেও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সৌন্দর্য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আসে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শরীরে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</a:t>
            </a:r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FF3C9-9102-4C75-9F45-636B1F83E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126091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2F009D-FC10-46B8-9AE0-0F594999F2B7}"/>
              </a:ext>
            </a:extLst>
          </p:cNvPr>
          <p:cNvSpPr txBox="1"/>
          <p:nvPr/>
        </p:nvSpPr>
        <p:spPr>
          <a:xfrm>
            <a:off x="614363" y="142877"/>
            <a:ext cx="11244262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বক্তব্য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আত্মা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।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বিষয়বস্তুই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হবার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যোগ্য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প্রেম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করুণা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বীর্য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মহত্ত্ব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এইগুলোই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বিষয়বস্তু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হিসেবে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গ্রহণযোগ্য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 algn="r">
              <a:buFontTx/>
              <a:buChar char="-"/>
            </a:pP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বস্তুবাদী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আলংকারিক</a:t>
            </a:r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Tx/>
              <a:buChar char="-"/>
            </a:pPr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Tx/>
              <a:buChar char="-"/>
            </a:pPr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প্রতিবাদ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শ্রেষ্ঠ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প্রকৃতিই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হচ্ছে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বাচ্যকে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ছাড়িয়ে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যাওয়া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শ্রেষ্ঠ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নিজের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বাচ্যার্থে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বিষয়ান্তরের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ব্যঞ্জনা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 algn="r">
              <a:buFontTx/>
              <a:buChar char="-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 algn="r">
              <a:buFontTx/>
              <a:buChar char="-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 algn="r">
              <a:buFontTx/>
              <a:buChar char="-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 algn="r">
              <a:buFontTx/>
              <a:buChar char="-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75E8A1-5F82-40F7-8EFD-E616939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189528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774375-79BC-471A-84A1-D404949C8AD3}"/>
              </a:ext>
            </a:extLst>
          </p:cNvPr>
          <p:cNvSpPr txBox="1"/>
          <p:nvPr/>
        </p:nvSpPr>
        <p:spPr>
          <a:xfrm>
            <a:off x="857250" y="1228725"/>
            <a:ext cx="1045845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দেহাত্মবাদী</a:t>
            </a:r>
            <a:r>
              <a:rPr lang="en-IN" sz="4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আলংকারিক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যাঁরা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দেহ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বাচ্যার্থ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নিয়েই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উৎসাহী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algn="ctr"/>
            <a:endParaRPr lang="en-IN" sz="4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অলংকারবাদী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রীতিবাদী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বিষয়বস্তুবাদী</a:t>
            </a:r>
            <a:endParaRPr lang="en-IN" sz="48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E5329-F68E-42C6-A661-FDC4FD7C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341366818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335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Bangla</vt:lpstr>
      <vt:lpstr>Calibri</vt:lpstr>
      <vt:lpstr>Modern Love</vt:lpstr>
      <vt:lpstr>The Hand</vt:lpstr>
      <vt:lpstr>Wingdings</vt:lpstr>
      <vt:lpstr>SketchyVTI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 Roy</cp:lastModifiedBy>
  <cp:revision>13</cp:revision>
  <dcterms:created xsi:type="dcterms:W3CDTF">2020-09-01T07:23:36Z</dcterms:created>
  <dcterms:modified xsi:type="dcterms:W3CDTF">2021-10-28T08:10:10Z</dcterms:modified>
</cp:coreProperties>
</file>